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64" r:id="rId2"/>
    <p:sldId id="265" r:id="rId3"/>
    <p:sldId id="256" r:id="rId4"/>
    <p:sldId id="261" r:id="rId5"/>
    <p:sldId id="259" r:id="rId6"/>
    <p:sldId id="258" r:id="rId7"/>
    <p:sldId id="260" r:id="rId8"/>
    <p:sldId id="262" r:id="rId9"/>
    <p:sldId id="263" r:id="rId10"/>
    <p:sldId id="266" r:id="rId11"/>
    <p:sldId id="268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瑛 松尾" initials="瑛" lastIdx="1" clrIdx="0">
    <p:extLst>
      <p:ext uri="{19B8F6BF-5375-455C-9EA6-DF929625EA0E}">
        <p15:presenceInfo xmlns:p15="http://schemas.microsoft.com/office/powerpoint/2012/main" userId="cb2d9267f3fb8f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3" autoAdjust="0"/>
    <p:restoredTop sz="94660"/>
  </p:normalViewPr>
  <p:slideViewPr>
    <p:cSldViewPr snapToGrid="0">
      <p:cViewPr varScale="1">
        <p:scale>
          <a:sx n="74" d="100"/>
          <a:sy n="74" d="100"/>
        </p:scale>
        <p:origin x="224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FFE970D8-191F-4715-AFD1-121A4D7866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kumimoji="1" lang="ja-JP" altLang="en-US"/>
              <a:t>目次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A257240-D3E6-482C-8A78-66F3C8014E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A3AA3-62A7-4AFA-96AE-01D5408A2725}" type="datetimeFigureOut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D4DF9E3-0072-453B-92E9-D78AB834E9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7E8AF85-80ED-4A64-AC0A-2DB2CFA200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2A3C1-4D4E-444A-8563-E92D4C6A12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8798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kumimoji="1" lang="ja-JP" altLang="en-US"/>
              <a:t>目次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B4813-DDF0-4B92-987D-9ED7EA8F098E}" type="datetimeFigureOut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F7DD8-7582-4CA5-A4CF-D16B359F14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10717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F7DD8-7582-4CA5-A4CF-D16B359F14B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5592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C3DAB-8980-4AB4-B368-6C3BC6B09373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45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8CB-854B-4639-BE96-890DED04B712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572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31B-C545-42CD-BC2B-9859B7815CA8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19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A7C53-1E06-4A15-9D38-58CAA8CD9938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24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C3BE9-9F20-4288-8FC9-0F15CBEFA4EA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47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FF73F-62CD-43AA-BB81-4B668C1FA42C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97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E4CA0-5E9A-4047-8E63-E3687F693E4B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02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FF5F-03D0-4B02-9A12-AF7B561749E9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8091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514A0-731E-4324-B913-22C093BD0478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68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1CDC8FD-4CE1-4AB9-BBA8-36E4C5D82B9F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8323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25FF3-799A-41DE-8492-640222980418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570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4319B5-5D94-41E0-B117-6379DBFB0F17}" type="datetime1">
              <a:rPr kumimoji="1" lang="ja-JP" altLang="en-US" smtClean="0"/>
              <a:t>2019/7/5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63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g-entrance.com/git-instal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roengineer.internous.co.jp/content/columnfeature/710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forest1/items/db5ac003d310449743ca" TargetMode="External"/><Relationship Id="rId2" Type="http://schemas.openxmlformats.org/officeDocument/2006/relationships/hyperlink" Target="https://backlog.com/ja/git-tutori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-creators.com/archives/16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hkgears.co.jp/gear_technology/pdf/gearabc_a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eiorogiken.wordpress.com/2017/12/17/%E6%AD%AF%E8%BB%8A%E3%81%AE%E5%9F%BA%E7%A4%8E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khkgears.co.jp/gear_technology/gcswforweb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D9334C-7E6F-4F45-9860-7D86B5B58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2019/7/15</a:t>
            </a:r>
            <a:br>
              <a:rPr kumimoji="1" lang="en-US" altLang="ja-JP" dirty="0"/>
            </a:br>
            <a:r>
              <a:rPr lang="ja-JP" altLang="en-US" dirty="0"/>
              <a:t>勉強会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ADFABB-D5D7-4449-920C-8B280931F4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200" dirty="0"/>
              <a:t>SD 3</a:t>
            </a:r>
            <a:r>
              <a:rPr kumimoji="1" lang="ja-JP" altLang="en-US" sz="3200" dirty="0"/>
              <a:t>年　松尾 瑛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35E14DF-2AFF-40D0-A8E0-C20E0021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96173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</a:t>
            </a:r>
            <a:r>
              <a:rPr kumimoji="1" lang="ja-JP" altLang="en-US" dirty="0"/>
              <a:t>とは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/>
              <a:t>分散型バージョン管理システム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ファイルの変更履歴を管理できる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過去のファイルに戻せる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複数のバージョンに分割</a:t>
            </a:r>
            <a:r>
              <a:rPr lang="en-US" altLang="ja-JP" sz="2800" dirty="0"/>
              <a:t>/</a:t>
            </a:r>
            <a:r>
              <a:rPr lang="ja-JP" altLang="en-US" sz="2800" dirty="0"/>
              <a:t>統合できる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なんでも管理できる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一つのフォルダを利用者が共同で編集できる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10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415654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</a:t>
            </a:r>
            <a:r>
              <a:rPr kumimoji="1" lang="ja-JP" altLang="en-US" dirty="0"/>
              <a:t>のインストール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インストール方法はなんでもよいが、例えば</a:t>
            </a:r>
            <a:r>
              <a:rPr lang="ja-JP" altLang="en-US" sz="2800" dirty="0">
                <a:hlinkClick r:id="rId2"/>
              </a:rPr>
              <a:t>こちら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グラフィカルインターフェースもあるが、コマンドでの操作がおすすめ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仕組みを理解しやすい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コマンドでしかできない操作がある</a:t>
            </a:r>
            <a:endParaRPr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11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2340276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の登録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オンラインでソースコードを管理できる</a:t>
            </a:r>
            <a:r>
              <a:rPr lang="en-US" altLang="ja-JP" sz="2800" dirty="0"/>
              <a:t>Web</a:t>
            </a:r>
            <a:r>
              <a:rPr lang="ja-JP" altLang="en-US" sz="2800" dirty="0"/>
              <a:t>サービス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アカウントを作ろう↓</a:t>
            </a:r>
            <a:br>
              <a:rPr lang="en-US" altLang="ja-JP" sz="2800" dirty="0"/>
            </a:br>
            <a:r>
              <a:rPr lang="en-US" altLang="ja-JP" sz="2800" dirty="0">
                <a:hlinkClick r:id="rId2"/>
              </a:rPr>
              <a:t>https://proengineer.internous.co.jp/content/columnfeature/7103</a:t>
            </a: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12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138094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参考資料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サルでもわかる</a:t>
            </a:r>
            <a:r>
              <a:rPr lang="en-US" altLang="ja-JP" sz="2800" dirty="0"/>
              <a:t>Git</a:t>
            </a:r>
            <a:br>
              <a:rPr lang="en-US" altLang="ja-JP" sz="2800" dirty="0"/>
            </a:br>
            <a:r>
              <a:rPr lang="en-US" altLang="ja-JP" sz="2800" dirty="0">
                <a:hlinkClick r:id="rId2"/>
              </a:rPr>
              <a:t>https://backlog.com/ja/git-tutorial/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リモートとのマージについて詳しく</a:t>
            </a:r>
            <a:br>
              <a:rPr lang="en-US" altLang="ja-JP" sz="2800" dirty="0"/>
            </a:br>
            <a:r>
              <a:rPr lang="en-US" altLang="ja-JP" sz="2800" dirty="0">
                <a:hlinkClick r:id="rId3"/>
              </a:rPr>
              <a:t>https://qiita.com/forest1/items/db5ac003d310449743ca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/>
              <a:t>.</a:t>
            </a:r>
            <a:r>
              <a:rPr lang="en-US" altLang="ja-JP" sz="2800" dirty="0" err="1"/>
              <a:t>gitignore</a:t>
            </a:r>
            <a:r>
              <a:rPr lang="ja-JP" altLang="en-US" sz="2800" dirty="0"/>
              <a:t>の書き方</a:t>
            </a:r>
            <a:br>
              <a:rPr lang="en-US" altLang="ja-JP" sz="2800" dirty="0"/>
            </a:br>
            <a:r>
              <a:rPr lang="en-US" altLang="ja-JP" sz="2800" dirty="0">
                <a:hlinkClick r:id="rId4"/>
              </a:rPr>
              <a:t>http://www-creators.com/archives/1662</a:t>
            </a: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13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200702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F99A13-B10C-4A01-9576-0873C105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46576A-C01D-49A2-A815-60954641B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進捗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歯車</a:t>
            </a:r>
            <a:r>
              <a:rPr kumimoji="1" lang="ja-JP" altLang="en-US" sz="2800" dirty="0"/>
              <a:t>についての知見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4A764DF-392B-4DC4-8775-ACBAA41A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2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D8E6F71-6178-4180-B9FD-F22A2D8EC030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目次</a:t>
            </a:r>
          </a:p>
        </p:txBody>
      </p:sp>
    </p:spTree>
    <p:extLst>
      <p:ext uri="{BB962C8B-B14F-4D97-AF65-F5344CB8AC3E}">
        <p14:creationId xmlns:p14="http://schemas.microsoft.com/office/powerpoint/2010/main" val="170331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機構</a:t>
            </a:r>
            <a:r>
              <a:rPr kumimoji="1" lang="ja-JP" altLang="en-US" dirty="0"/>
              <a:t>の進捗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9276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タイヤとモータとハブとギヤの取り付け方に苦労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ちょうどいいギヤが売ってない</a:t>
            </a:r>
            <a:br>
              <a:rPr lang="en-US" altLang="ja-JP" sz="2800" dirty="0"/>
            </a:br>
            <a:r>
              <a:rPr lang="ja-JP" altLang="en-US" sz="2800" dirty="0"/>
              <a:t>　→結局自作することにした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材料はとりあえずアクリル板</a:t>
            </a:r>
            <a:endParaRPr lang="en-US" altLang="ja-JP" sz="28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00E80ED-0F1A-4049-B580-AA6BD07F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293" y="2206414"/>
            <a:ext cx="5904624" cy="3662680"/>
          </a:xfrm>
          <a:prstGeom prst="rect">
            <a:avLst/>
          </a:prstGeom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E05ED6F-64FE-4B9F-AFBD-60364B2BC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3</a:t>
            </a:fld>
            <a:endParaRPr kumimoji="1" lang="ja-JP" altLang="en-US" sz="2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7108B8E-1292-4424-92F8-09D88DE73B68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進捗</a:t>
            </a:r>
          </a:p>
        </p:txBody>
      </p:sp>
    </p:spTree>
    <p:extLst>
      <p:ext uri="{BB962C8B-B14F-4D97-AF65-F5344CB8AC3E}">
        <p14:creationId xmlns:p14="http://schemas.microsoft.com/office/powerpoint/2010/main" val="1603442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機構の</a:t>
            </a:r>
            <a:r>
              <a:rPr kumimoji="1" lang="ja-JP" altLang="en-US" dirty="0"/>
              <a:t>進捗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40" y="1835574"/>
            <a:ext cx="4968241" cy="429090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レーザー加工</a:t>
            </a:r>
            <a:br>
              <a:rPr lang="en-US" altLang="ja-JP" sz="2800" dirty="0"/>
            </a:br>
            <a:r>
              <a:rPr lang="en-US" altLang="ja-JP" sz="2800" dirty="0"/>
              <a:t>SolidWorks</a:t>
            </a:r>
            <a:r>
              <a:rPr lang="ja-JP" altLang="en-US" sz="2800" dirty="0"/>
              <a:t>で部品・図面作成</a:t>
            </a:r>
            <a:br>
              <a:rPr lang="en-US" altLang="ja-JP" sz="2800" dirty="0"/>
            </a:br>
            <a:r>
              <a:rPr lang="en-US" altLang="ja-JP" sz="2800" dirty="0"/>
              <a:t>DXF</a:t>
            </a:r>
            <a:r>
              <a:rPr lang="ja-JP" altLang="en-US" sz="2800" dirty="0"/>
              <a:t>ファイルで保存</a:t>
            </a:r>
            <a:br>
              <a:rPr lang="en-US" altLang="ja-JP" sz="2800" dirty="0"/>
            </a:br>
            <a:r>
              <a:rPr lang="ja-JP" altLang="en-US" sz="2800" dirty="0"/>
              <a:t>加工機にインポート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加工失敗</a:t>
            </a:r>
            <a:br>
              <a:rPr lang="en-US" altLang="ja-JP" sz="2800" dirty="0"/>
            </a:br>
            <a:r>
              <a:rPr lang="ja-JP" altLang="en-US" sz="2800" dirty="0"/>
              <a:t>アクリルの厚みの途中までしか切れてなかった</a:t>
            </a:r>
            <a:br>
              <a:rPr lang="en-US" altLang="ja-JP" sz="2800" dirty="0"/>
            </a:br>
            <a:r>
              <a:rPr lang="ja-JP" altLang="en-US" sz="2800" dirty="0"/>
              <a:t>出力が足りなかったみたい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また今度挑戦します</a:t>
            </a:r>
            <a:endParaRPr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056AF945-8600-43BA-9362-7628C9E33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1737360"/>
            <a:ext cx="5852160" cy="4389120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C9F94E5-9276-4F01-A544-E6EA3994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4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9419A92-6EF7-4AB7-8C2D-C98693AC9C30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進捗</a:t>
            </a:r>
          </a:p>
        </p:txBody>
      </p:sp>
    </p:spTree>
    <p:extLst>
      <p:ext uri="{BB962C8B-B14F-4D97-AF65-F5344CB8AC3E}">
        <p14:creationId xmlns:p14="http://schemas.microsoft.com/office/powerpoint/2010/main" val="3303902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知っておきたい歯車用語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520" y="1845734"/>
            <a:ext cx="10058400" cy="447083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選定に必要な情報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歯数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歯の数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モジュール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歯の大きさ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ピッチ円・基準円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歯がかみ合う大きさ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基準円が接するように並べると歯がかみ合う</a:t>
            </a:r>
            <a:endParaRPr kumimoji="1" lang="en-US" altLang="ja-JP" sz="26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歯数</a:t>
            </a:r>
            <a:r>
              <a:rPr kumimoji="1" lang="en-US" altLang="ja-JP" sz="2800" dirty="0"/>
              <a:t>×</a:t>
            </a:r>
            <a:r>
              <a:rPr kumimoji="1" lang="ja-JP" altLang="en-US" sz="2800" dirty="0"/>
              <a:t>モジュール＝基準円直径</a:t>
            </a:r>
            <a:r>
              <a:rPr kumimoji="1" lang="en-US" altLang="ja-JP" sz="2800" dirty="0"/>
              <a:t>[mm]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669D70DC-3EA4-47E0-9899-7F1902298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1504" y="1666240"/>
            <a:ext cx="4371424" cy="465033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0CB30AA-58A6-4820-9614-11884C36D409}"/>
              </a:ext>
            </a:extLst>
          </p:cNvPr>
          <p:cNvSpPr txBox="1"/>
          <p:nvPr/>
        </p:nvSpPr>
        <p:spPr>
          <a:xfrm>
            <a:off x="9574848" y="1591766"/>
            <a:ext cx="2418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hlinkClick r:id="rId3"/>
              </a:rPr>
              <a:t>KHK</a:t>
            </a:r>
            <a:r>
              <a:rPr lang="ja-JP" altLang="en-US" dirty="0">
                <a:hlinkClick r:id="rId3"/>
              </a:rPr>
              <a:t>の歯車</a:t>
            </a:r>
            <a:r>
              <a:rPr lang="en-US" altLang="ja-JP" dirty="0">
                <a:hlinkClick r:id="rId3"/>
              </a:rPr>
              <a:t>ABC</a:t>
            </a:r>
            <a:r>
              <a:rPr lang="ja-JP" altLang="en-US" dirty="0">
                <a:hlinkClick r:id="rId3"/>
              </a:rPr>
              <a:t>入門編</a:t>
            </a:r>
            <a:endParaRPr kumimoji="1" lang="ja-JP" altLang="en-US" sz="1050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8D1D9F-7188-4F33-A0B0-3805E40DD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5</a:t>
            </a:fld>
            <a:endParaRPr kumimoji="1" lang="ja-JP" altLang="en-US" sz="2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AD6E263-DF9A-46FA-9D00-867BB8947626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3031936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知っておきたい歯車用語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その他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歯幅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歯車の厚さ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歯先円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歯の先端を結んだ円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歯先円が歯車の実際の外径の大きさ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バックラッシ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かみ合う時の隙間、ガタつき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ないのもありすぎるのもダメ</a:t>
            </a:r>
            <a:endParaRPr kumimoji="1"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6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110134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ギヤの自作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利点</a:t>
            </a:r>
            <a:endParaRPr kumimoji="1"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歯数や形状や材料を自由に決められる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圧倒的に安い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軽い</a:t>
            </a:r>
            <a:endParaRPr lang="en-US" altLang="ja-JP" sz="2600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/>
              <a:t>CAD</a:t>
            </a:r>
            <a:r>
              <a:rPr lang="ja-JP" altLang="en-US" sz="2800" dirty="0"/>
              <a:t>での作り方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自分で作る</a:t>
            </a:r>
            <a:r>
              <a:rPr lang="en-US" altLang="ja-JP" sz="2600" dirty="0"/>
              <a:t>(</a:t>
            </a:r>
            <a:r>
              <a:rPr lang="ja-JP" altLang="en-US" sz="2600" dirty="0"/>
              <a:t>参考：</a:t>
            </a:r>
            <a:r>
              <a:rPr lang="en-US" altLang="ja-JP" sz="2800" dirty="0">
                <a:hlinkClick r:id="rId2"/>
              </a:rPr>
              <a:t> </a:t>
            </a:r>
            <a:r>
              <a:rPr lang="ja-JP" altLang="en-US" sz="2800" dirty="0">
                <a:hlinkClick r:id="rId2"/>
              </a:rPr>
              <a:t>一昨年のアドベントカレンダー</a:t>
            </a:r>
            <a:r>
              <a:rPr lang="en-US" altLang="ja-JP" sz="2800" dirty="0"/>
              <a:t>)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テンプレートを作ってあるのでそれを使う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ja-JP" sz="2600" dirty="0"/>
              <a:t>KHK</a:t>
            </a:r>
            <a:r>
              <a:rPr lang="ja-JP" altLang="en-US" sz="2600" dirty="0"/>
              <a:t>歯車計算ソフトを使う</a:t>
            </a:r>
            <a:endParaRPr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0543EE4-76F7-47FB-BCC9-5658CC0BE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7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946EE8C-5B53-4EE6-B4FA-5F7DCCF7864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96731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ギヤの自作</a:t>
            </a:r>
            <a:br>
              <a:rPr kumimoji="1" lang="en-US" altLang="ja-JP" dirty="0"/>
            </a:br>
            <a:r>
              <a:rPr kumimoji="1" lang="en-US" altLang="ja-JP" dirty="0"/>
              <a:t>CAD</a:t>
            </a:r>
            <a:r>
              <a:rPr lang="ja-JP" altLang="en-US" dirty="0"/>
              <a:t>の</a:t>
            </a:r>
            <a:r>
              <a:rPr kumimoji="1" lang="ja-JP" altLang="en-US" dirty="0"/>
              <a:t>テンプレート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48056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利点</a:t>
            </a:r>
            <a:br>
              <a:rPr lang="en-US" altLang="ja-JP" sz="2800" dirty="0"/>
            </a:br>
            <a:r>
              <a:rPr lang="ja-JP" altLang="en-US" sz="2800" dirty="0"/>
              <a:t>グローバル変数でパラメータ変更が簡単にできる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大きい歯車用と小さい歯車用がある</a:t>
            </a:r>
            <a:endParaRPr kumimoji="1"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DC8B1800-7843-4D01-A018-15279FFB7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10"/>
          <a:stretch/>
        </p:blipFill>
        <p:spPr>
          <a:xfrm>
            <a:off x="5679439" y="1691640"/>
            <a:ext cx="6024881" cy="4478833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4360E84-0EDB-4B1A-A382-EC2CE0EA7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8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B75A94D-6EA7-454B-A458-8CAA9E7035EF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375464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ギヤの自作</a:t>
            </a:r>
            <a:br>
              <a:rPr lang="en-US" altLang="ja-JP" dirty="0"/>
            </a:br>
            <a:r>
              <a:rPr lang="en-US" altLang="ja-JP" dirty="0"/>
              <a:t>KHK</a:t>
            </a:r>
            <a:r>
              <a:rPr lang="ja-JP" altLang="en-US" dirty="0"/>
              <a:t>歯車計算ソフト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80" y="1866054"/>
            <a:ext cx="55880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小原歯車工業のサイトのアカウント登録必要</a:t>
            </a:r>
            <a:r>
              <a:rPr lang="en-US" altLang="ja-JP" sz="2800" dirty="0"/>
              <a:t>(</a:t>
            </a:r>
            <a:r>
              <a:rPr lang="ja-JP" altLang="en-US" sz="2800" dirty="0"/>
              <a:t>無料</a:t>
            </a:r>
            <a:r>
              <a:rPr lang="en-US" altLang="ja-JP" sz="2800" dirty="0"/>
              <a:t>)</a:t>
            </a:r>
            <a:br>
              <a:rPr lang="en-US" altLang="ja-JP" sz="2800" dirty="0"/>
            </a:br>
            <a:r>
              <a:rPr lang="ja-JP" altLang="en-US" sz="2800" dirty="0"/>
              <a:t>サイトは</a:t>
            </a:r>
            <a:r>
              <a:rPr lang="ja-JP" altLang="en-US" sz="2800" dirty="0">
                <a:hlinkClick r:id="rId2"/>
              </a:rPr>
              <a:t>こちら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利点</a:t>
            </a:r>
            <a:br>
              <a:rPr lang="en-US" altLang="ja-JP" sz="2800" dirty="0"/>
            </a:br>
            <a:r>
              <a:rPr lang="ja-JP" altLang="en-US" sz="2800" dirty="0"/>
              <a:t>歯車の転移が可能</a:t>
            </a:r>
            <a:br>
              <a:rPr lang="en-US" altLang="ja-JP" sz="2800" dirty="0"/>
            </a:br>
            <a:r>
              <a:rPr lang="ja-JP" altLang="en-US" sz="2800" dirty="0"/>
              <a:t>バックラッシ等の計算もできて便利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欠点</a:t>
            </a:r>
            <a:br>
              <a:rPr lang="en-US" altLang="ja-JP" sz="2800" dirty="0"/>
            </a:br>
            <a:r>
              <a:rPr lang="ja-JP" altLang="en-US" sz="2800" dirty="0"/>
              <a:t>テンプレートに比べて若干面倒くさい</a:t>
            </a:r>
            <a:endParaRPr kumimoji="1" lang="en-US" altLang="ja-JP" sz="2800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9692D7A-C6E5-426B-903F-22834585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0"/>
            <a:ext cx="4789392" cy="36000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2EA5664-49B6-455F-9BDD-EBEEA435E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344" y="3258000"/>
            <a:ext cx="4802656" cy="3600000"/>
          </a:xfrm>
          <a:prstGeom prst="rect">
            <a:avLst/>
          </a:prstGeom>
        </p:spPr>
      </p:pic>
      <p:sp>
        <p:nvSpPr>
          <p:cNvPr id="7" name="矢印: 折線 6">
            <a:extLst>
              <a:ext uri="{FF2B5EF4-FFF2-40B4-BE49-F238E27FC236}">
                <a16:creationId xmlns:a16="http://schemas.microsoft.com/office/drawing/2014/main" id="{541F12F5-7EA1-418D-9F33-AFD7C5F0B6EB}"/>
              </a:ext>
            </a:extLst>
          </p:cNvPr>
          <p:cNvSpPr/>
          <p:nvPr/>
        </p:nvSpPr>
        <p:spPr>
          <a:xfrm rot="10800000" flipH="1">
            <a:off x="6637783" y="3743137"/>
            <a:ext cx="751561" cy="1234366"/>
          </a:xfrm>
          <a:prstGeom prst="bentArrow">
            <a:avLst>
              <a:gd name="adj1" fmla="val 30855"/>
              <a:gd name="adj2" fmla="val 32604"/>
              <a:gd name="adj3" fmla="val 32604"/>
              <a:gd name="adj4" fmla="val 43750"/>
            </a:avLst>
          </a:prstGeom>
          <a:solidFill>
            <a:srgbClr val="FF000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CA455AD-46FD-44FD-93EB-BE5B4561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8161609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335</TotalTime>
  <Words>267</Words>
  <Application>Microsoft Office PowerPoint</Application>
  <PresentationFormat>ワイド画面</PresentationFormat>
  <Paragraphs>95</Paragraphs>
  <Slides>13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游ゴシック</vt:lpstr>
      <vt:lpstr>Calibri</vt:lpstr>
      <vt:lpstr>Calibri Light</vt:lpstr>
      <vt:lpstr>Wingdings</vt:lpstr>
      <vt:lpstr>レトロスペクト</vt:lpstr>
      <vt:lpstr>2019/7/15 勉強会</vt:lpstr>
      <vt:lpstr>内容</vt:lpstr>
      <vt:lpstr>機構の進捗</vt:lpstr>
      <vt:lpstr>機構の進捗</vt:lpstr>
      <vt:lpstr>知っておきたい歯車用語</vt:lpstr>
      <vt:lpstr>知っておきたい歯車用語</vt:lpstr>
      <vt:lpstr>ギヤの自作</vt:lpstr>
      <vt:lpstr>ギヤの自作 CADのテンプレート</vt:lpstr>
      <vt:lpstr>ギヤの自作 KHK歯車計算ソフト</vt:lpstr>
      <vt:lpstr>Gitとは</vt:lpstr>
      <vt:lpstr>Gitのインストール</vt:lpstr>
      <vt:lpstr>GitHubの登録</vt:lpstr>
      <vt:lpstr>参考資料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ギヤの自作</dc:title>
  <dc:creator>瑛 松尾</dc:creator>
  <cp:lastModifiedBy>瑛 松尾</cp:lastModifiedBy>
  <cp:revision>40</cp:revision>
  <dcterms:created xsi:type="dcterms:W3CDTF">2019-07-04T12:41:03Z</dcterms:created>
  <dcterms:modified xsi:type="dcterms:W3CDTF">2019-07-05T10:46:24Z</dcterms:modified>
</cp:coreProperties>
</file>

<file path=docProps/thumbnail.jpeg>
</file>